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72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165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02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286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43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125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59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895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933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671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47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34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94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0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41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8223-1D20-412F-99EA-C6470E358791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380937-C1C4-4FE1-9515-C4C2E40185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416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68400" y="581026"/>
            <a:ext cx="9588500" cy="66039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O4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ข้อมูลคณะกรรมการตรวจสอบและติดตามการบริหารงานตำรวจ (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 ของสถานีตำรวจ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57250" y="1095375"/>
            <a:ext cx="10718800" cy="622300"/>
          </a:xfrm>
        </p:spPr>
        <p:txBody>
          <a:bodyPr>
            <a:no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 อำนาจหน้าที่ คณะกรรมการตรวจสอบและติดตามการบริหารงานตำรวจ (</a:t>
            </a:r>
            <a:r>
              <a:rPr lang="th-TH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 ของสถานีตำรวจ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25600" y="1552575"/>
            <a:ext cx="9182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๑.รับแนวทางและนโยบายการพัฒนา และการบริหารงานตำรวจไปปฏิบัติ เพื่อให้เกิดผลตามนโยบาย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๒.ให้คำปรึกษาและข้อเสนอแนะการปฏิบัติงานของสถานีตำรวจ ให้เป็นไปตามนโยบาย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๓.ตรวจสอบติดตามและประเมินผลการปฏิบัติของข้าราชการตำรวจในสถานีตำรวจ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๔.ให้คำแนะนำ ช่วยเหลือ สนับสนุน การประชาสัมพันธ์งานของสถานีตำรวจ</a:t>
            </a:r>
            <a:endParaRPr lang="th-TH" sz="2400" dirty="0">
              <a:solidFill>
                <a:srgbClr val="0070C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25600" y="3057198"/>
            <a:ext cx="8674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๕.ส่งเสริมให้มีการพัฒนาประสิทธิภาพการปฏิบัติงานของข้าราชการตำรวจ และการบริหารงานตำรวจ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๖.รับคำร้องเรียนของประชาชน และดำเนินการให้เป็นไปตามระเบียบ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๗.ให้ข้อมูลข่าวสาร และเสนอปัญหาความเดือดร้อน ความต้องการของประชาชนในเขตพื้นที่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๘.แต่งตั้งคณะอนุกรรมการ  คณะทำงาน หรือที่ปรึกษา  เพื่อดำเนินการอย่างใดอย่างหนึ่ง ตามที่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2400" b="1" dirty="0" err="1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กต.ตร.สภ</a:t>
            </a: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.มอบหมาย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๙.รายงานผลการปฏิบัติงานให้คณะกรรมการนโยบายตำรวจแห่งชาติ (ก.</a:t>
            </a:r>
            <a:r>
              <a:rPr lang="th-TH" sz="2400" b="1" dirty="0" err="1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ต.ช</a:t>
            </a: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.) ทราบ ตามที่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กำหนด</a:t>
            </a:r>
          </a:p>
          <a:p>
            <a:pPr>
              <a:buNone/>
            </a:pP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๑๐.อำนาจหน้าที่อื่น ตามที่ ก.</a:t>
            </a:r>
            <a:r>
              <a:rPr lang="th-TH" sz="2400" b="1" dirty="0" err="1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ต.ช</a:t>
            </a:r>
            <a:r>
              <a:rPr lang="th-TH" sz="2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.มอบหมาย</a:t>
            </a:r>
          </a:p>
          <a:p>
            <a:pPr>
              <a:buNone/>
            </a:pPr>
            <a:endParaRPr lang="th-TH" sz="2400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73E907F-9D51-CD65-7E88-140DFE10D787}"/>
              </a:ext>
            </a:extLst>
          </p:cNvPr>
          <p:cNvSpPr/>
          <p:nvPr/>
        </p:nvSpPr>
        <p:spPr>
          <a:xfrm>
            <a:off x="8932510" y="5705474"/>
            <a:ext cx="252650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ก.พ. 68</a:t>
            </a:r>
          </a:p>
        </p:txBody>
      </p:sp>
    </p:spTree>
    <p:extLst>
      <p:ext uri="{BB962C8B-B14F-4D97-AF65-F5344CB8AC3E}">
        <p14:creationId xmlns:p14="http://schemas.microsoft.com/office/powerpoint/2010/main" val="194572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993" y="303500"/>
            <a:ext cx="9752013" cy="542675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th-TH" sz="31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คณะกรรมการตรวจสอบและติดตามการบริหารงานตำรวจ (</a:t>
            </a:r>
            <a:r>
              <a:rPr lang="th-TH" sz="31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</a:t>
            </a:r>
            <a:r>
              <a:rPr lang="th-TH" sz="31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 สถานีตำรวจภูธรชุมพล</a:t>
            </a:r>
            <a:b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84800" y="939800"/>
            <a:ext cx="1016000" cy="11303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447352" y="2851150"/>
            <a:ext cx="1016000" cy="11303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748997" y="2851150"/>
            <a:ext cx="1016000" cy="1130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083594" y="2860675"/>
            <a:ext cx="1016000" cy="11303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063658" y="2841625"/>
            <a:ext cx="1016000" cy="11303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788400" y="4762500"/>
            <a:ext cx="1016000" cy="11303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074694" y="4749460"/>
            <a:ext cx="1016000" cy="11303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461000" y="4762500"/>
            <a:ext cx="1016000" cy="11303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747294" y="4762500"/>
            <a:ext cx="1016000" cy="11303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083594" y="4746626"/>
            <a:ext cx="1016000" cy="113030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296891" y="1457772"/>
            <a:ext cx="252650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ก.พ. 68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124450" y="2170113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นายพิภพ  นพรัตน์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กำนัน ต.สนามชัย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818967" y="4076699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นายปราโมทย์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รัส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 อบต.สนามชัย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512908" y="4081462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นายประภาส  ขำมาก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ข้าราชการบำนาญ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201120" y="4095750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ว่าที่ ร.อ.สินสมุทร คงยอด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ผอ.ร.ร.วัดดีหลวง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889332" y="4087851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นายสุชาติ  อักษรวงศ์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ผู้ใหญ่บ้าน ม.8 ต.คลองรี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816894" y="5992813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นางสาวกมลวรรณ ศรีสุวรรณ์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ผอ.ร.ร.วัดสนามชัย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505994" y="5992813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นายบัณฑิต 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จันท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สุริยา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ผู้ใหญ่บ้าน ม.6 ต.ดีหลวง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194300" y="5978525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อภิชาติ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ยุพยงค์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ผู้ใหญ่บ้าน ม.7 ต.ชุมพล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6882606" y="5978525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จ.ส.ต.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กฤษ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ณะ เรืองน้อย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ผบ.หมู่(ป.)สภ.ชุมพล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8576468" y="5978525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ด.ต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เชษฐ์คชา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คช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คีรี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ข้าราชการบำนาญ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ECF5B4B-B79E-11BD-83B4-79C9FEB82054}"/>
              </a:ext>
            </a:extLst>
          </p:cNvPr>
          <p:cNvSpPr/>
          <p:nvPr/>
        </p:nvSpPr>
        <p:spPr>
          <a:xfrm>
            <a:off x="8746870" y="2851150"/>
            <a:ext cx="1016000" cy="113030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2184B5F-C531-29D9-B159-5D824AE2D3C4}"/>
              </a:ext>
            </a:extLst>
          </p:cNvPr>
          <p:cNvSpPr/>
          <p:nvPr/>
        </p:nvSpPr>
        <p:spPr>
          <a:xfrm>
            <a:off x="8583273" y="4087850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กต.ตร.สภ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นายชรัตน์ รักขาว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กำนัน ต.ชุมพล</a:t>
            </a:r>
          </a:p>
        </p:txBody>
      </p:sp>
    </p:spTree>
    <p:extLst>
      <p:ext uri="{BB962C8B-B14F-4D97-AF65-F5344CB8AC3E}">
        <p14:creationId xmlns:p14="http://schemas.microsoft.com/office/powerpoint/2010/main" val="130212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3CB5F9-C6FD-E6BF-6BBF-F3D11985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65" y="323027"/>
            <a:ext cx="10567910" cy="780944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คณะกรรมการตรวจสอบและติดตามการบริหารงานตำรวจ (กต.ตร.) สถานีตำรวจภูธรชุมพล โดยตำแหน่ง</a:t>
            </a:r>
            <a:endParaRPr lang="en-US" sz="2800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CF54395-ECE0-9215-C24C-5CFE5B033C1B}"/>
              </a:ext>
            </a:extLst>
          </p:cNvPr>
          <p:cNvSpPr/>
          <p:nvPr/>
        </p:nvSpPr>
        <p:spPr>
          <a:xfrm>
            <a:off x="5384800" y="939800"/>
            <a:ext cx="1016000" cy="11303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2D4F9C6-582D-7B4E-AA5D-FE0D7DF6074E}"/>
              </a:ext>
            </a:extLst>
          </p:cNvPr>
          <p:cNvSpPr/>
          <p:nvPr/>
        </p:nvSpPr>
        <p:spPr>
          <a:xfrm>
            <a:off x="5447352" y="2851150"/>
            <a:ext cx="1016000" cy="1130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E91CCFD-C785-2AD5-AE4F-C83BF03F4079}"/>
              </a:ext>
            </a:extLst>
          </p:cNvPr>
          <p:cNvSpPr/>
          <p:nvPr/>
        </p:nvSpPr>
        <p:spPr>
          <a:xfrm>
            <a:off x="3748997" y="2851150"/>
            <a:ext cx="1016000" cy="11303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A6F3A9B-BE3F-BAB3-7D29-EDC9452CB2F6}"/>
              </a:ext>
            </a:extLst>
          </p:cNvPr>
          <p:cNvSpPr/>
          <p:nvPr/>
        </p:nvSpPr>
        <p:spPr>
          <a:xfrm>
            <a:off x="2083594" y="2860675"/>
            <a:ext cx="1016000" cy="11303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0C6B9BB-4BDC-0B48-F09B-556892E69AAD}"/>
              </a:ext>
            </a:extLst>
          </p:cNvPr>
          <p:cNvSpPr/>
          <p:nvPr/>
        </p:nvSpPr>
        <p:spPr>
          <a:xfrm>
            <a:off x="7063658" y="2841625"/>
            <a:ext cx="1016000" cy="11303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29D1CD31-AE18-D437-1625-801B4D238555}"/>
              </a:ext>
            </a:extLst>
          </p:cNvPr>
          <p:cNvSpPr/>
          <p:nvPr/>
        </p:nvSpPr>
        <p:spPr>
          <a:xfrm>
            <a:off x="7074694" y="4749460"/>
            <a:ext cx="1016000" cy="11303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B2C139DC-268C-C855-69DB-733D48FD501D}"/>
              </a:ext>
            </a:extLst>
          </p:cNvPr>
          <p:cNvSpPr/>
          <p:nvPr/>
        </p:nvSpPr>
        <p:spPr>
          <a:xfrm>
            <a:off x="3747294" y="4762500"/>
            <a:ext cx="1016000" cy="11303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428E325-CB3F-D3B2-D3FE-60CF17C8BED8}"/>
              </a:ext>
            </a:extLst>
          </p:cNvPr>
          <p:cNvSpPr/>
          <p:nvPr/>
        </p:nvSpPr>
        <p:spPr>
          <a:xfrm>
            <a:off x="8296891" y="1457772"/>
            <a:ext cx="252650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ก.พ. 68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B7CE24C0-94FA-911F-23BC-6A996213B897}"/>
              </a:ext>
            </a:extLst>
          </p:cNvPr>
          <p:cNvSpPr/>
          <p:nvPr/>
        </p:nvSpPr>
        <p:spPr>
          <a:xfrm>
            <a:off x="5124450" y="2170113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พ.ต.ท.อนุสรณ์ หวังดี</a:t>
            </a:r>
          </a:p>
          <a:p>
            <a:pPr algn="ctr"/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สวญ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.สภ.ชุมพล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4FD8F756-5336-C414-02A3-970C307079AD}"/>
              </a:ext>
            </a:extLst>
          </p:cNvPr>
          <p:cNvSpPr/>
          <p:nvPr/>
        </p:nvSpPr>
        <p:spPr>
          <a:xfrm>
            <a:off x="1818967" y="4076699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นายประพจน์ สมสีแดง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ปลัด อ.สทิงพระ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23A04BDE-7473-98C5-9B41-5939A6C340FC}"/>
              </a:ext>
            </a:extLst>
          </p:cNvPr>
          <p:cNvSpPr/>
          <p:nvPr/>
        </p:nvSpPr>
        <p:spPr>
          <a:xfrm>
            <a:off x="3512908" y="4081462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พ.ต.ท.นาฏพง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ษ์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ชูเมือง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สวป.สภ.ชุมพล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FB40786D-245B-A10B-F1F0-F205A37D00CC}"/>
              </a:ext>
            </a:extLst>
          </p:cNvPr>
          <p:cNvSpPr/>
          <p:nvPr/>
        </p:nvSpPr>
        <p:spPr>
          <a:xfrm>
            <a:off x="5201120" y="4095750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พ.ต.ท.พงศกร ด้วงดล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สว.สส.สภ.ชุมพล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BBFE8981-FA88-7DD6-FB9D-EFEB2330B82C}"/>
              </a:ext>
            </a:extLst>
          </p:cNvPr>
          <p:cNvSpPr/>
          <p:nvPr/>
        </p:nvSpPr>
        <p:spPr>
          <a:xfrm>
            <a:off x="6889332" y="4087851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พ.ต.ต.รัชกฤต ภูวเดชเดชาสิน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สว.(สอบสวน)สภ.ชุมพล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3EE41034-63A2-3442-8E86-C4CCC9EC73EA}"/>
              </a:ext>
            </a:extLst>
          </p:cNvPr>
          <p:cNvSpPr/>
          <p:nvPr/>
        </p:nvSpPr>
        <p:spPr>
          <a:xfrm>
            <a:off x="3505994" y="5992813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ด.ต.พรเทพ จันแดง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ผบ.หมู่(ป.)สภ.ชุมพล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เลขานุการ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F2088F1C-7D8F-29AF-E93C-485EA2893423}"/>
              </a:ext>
            </a:extLst>
          </p:cNvPr>
          <p:cNvSpPr/>
          <p:nvPr/>
        </p:nvSpPr>
        <p:spPr>
          <a:xfrm>
            <a:off x="6882606" y="5978525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ด.ต.หญิงพรรณิภา บัวทอง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ผบ.หมู่(ธร.)สภ.ชุมพล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เลขานุการ/ผู้ช่วยเลขานุการ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B0532ED8-986E-45A5-8924-564D6D8EE14F}"/>
              </a:ext>
            </a:extLst>
          </p:cNvPr>
          <p:cNvSpPr/>
          <p:nvPr/>
        </p:nvSpPr>
        <p:spPr>
          <a:xfrm>
            <a:off x="8746870" y="2851150"/>
            <a:ext cx="1016000" cy="11303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0CAD7C95-B580-8FBA-A53F-745A25CFDA8D}"/>
              </a:ext>
            </a:extLst>
          </p:cNvPr>
          <p:cNvSpPr/>
          <p:nvPr/>
        </p:nvSpPr>
        <p:spPr>
          <a:xfrm>
            <a:off x="8583273" y="4087850"/>
            <a:ext cx="1549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ร.ต.อ.สาธร ไหมเกตุ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 สว.ธร.สภ.ชุมพล</a:t>
            </a:r>
          </a:p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เลขานุการ</a:t>
            </a:r>
          </a:p>
        </p:txBody>
      </p:sp>
    </p:spTree>
    <p:extLst>
      <p:ext uri="{BB962C8B-B14F-4D97-AF65-F5344CB8AC3E}">
        <p14:creationId xmlns:p14="http://schemas.microsoft.com/office/powerpoint/2010/main" val="422005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A684274-B994-6CA1-9530-DEC88237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490074"/>
            <a:ext cx="9234435" cy="1281112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ผลการดำเนินงานของคณะกรรมการ </a:t>
            </a:r>
            <a:r>
              <a:rPr lang="th-TH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สถานีตำรวจภูธรชุมพล ที่ผ่านมา</a:t>
            </a:r>
            <a:b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ในรอบ 6 เดือนแรกของปีงบประมาณ พ.ศ.2568 (ตุลาคม 2567 – มีนาคม 2568)</a:t>
            </a:r>
            <a:endParaRPr lang="th-TH" sz="2800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48B909D-B2DE-45DC-0922-B7756F4592E6}"/>
              </a:ext>
            </a:extLst>
          </p:cNvPr>
          <p:cNvSpPr/>
          <p:nvPr/>
        </p:nvSpPr>
        <p:spPr>
          <a:xfrm>
            <a:off x="1373433" y="1560054"/>
            <a:ext cx="3642246" cy="24135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EC2308A-5170-6931-7865-28D3910F281C}"/>
              </a:ext>
            </a:extLst>
          </p:cNvPr>
          <p:cNvSpPr/>
          <p:nvPr/>
        </p:nvSpPr>
        <p:spPr>
          <a:xfrm>
            <a:off x="1373433" y="4091187"/>
            <a:ext cx="3642246" cy="24135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7439307-1F72-2F30-4CC2-178663B2A8AF}"/>
              </a:ext>
            </a:extLst>
          </p:cNvPr>
          <p:cNvSpPr/>
          <p:nvPr/>
        </p:nvSpPr>
        <p:spPr>
          <a:xfrm>
            <a:off x="5138828" y="1560053"/>
            <a:ext cx="3642246" cy="241351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644F866B-2BFE-CE6E-96AF-2B8B7EE02623}"/>
              </a:ext>
            </a:extLst>
          </p:cNvPr>
          <p:cNvSpPr/>
          <p:nvPr/>
        </p:nvSpPr>
        <p:spPr>
          <a:xfrm>
            <a:off x="5138828" y="4091186"/>
            <a:ext cx="3642246" cy="241351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34E5E98-4161-0FC6-0715-B0CB99A92E60}"/>
              </a:ext>
            </a:extLst>
          </p:cNvPr>
          <p:cNvSpPr txBox="1"/>
          <p:nvPr/>
        </p:nvSpPr>
        <p:spPr>
          <a:xfrm>
            <a:off x="9077118" y="1604657"/>
            <a:ext cx="2689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4 ต.ค. 67 เวลา 13.30 น.</a:t>
            </a:r>
            <a:r>
              <a:rPr lang="th-TH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คณะกรรมการ กต.ตร.สภ.ชุมพล </a:t>
            </a:r>
          </a:p>
          <a:p>
            <a:pPr algn="thaiDist"/>
            <a:r>
              <a:rPr lang="th-TH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ร่วมประชุมกับหัวหน้าส่วนราชการ อ.สทิงพระ เพื่อรับทราบปัญหาในชุมชนและวางแผนการแก้ไข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3433707-F3C3-5FB9-ACA7-3C6063EF119E}"/>
              </a:ext>
            </a:extLst>
          </p:cNvPr>
          <p:cNvSpPr txBox="1"/>
          <p:nvPr/>
        </p:nvSpPr>
        <p:spPr>
          <a:xfrm>
            <a:off x="9077119" y="4018174"/>
            <a:ext cx="2689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6 พ.ย. 67 เวลา 13.30 น.คณะกรรมการ กต.ตร.สภ.ชุมพล </a:t>
            </a:r>
          </a:p>
          <a:p>
            <a:pPr algn="thaiDist"/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ร่วมประชุมกับหน่วยงานในพื้นที่ อ.สทิงพระ ซึ่งเน้นในด้านการร่วมกันป้องกันและปราบปรามปัญหายาเสพติดและปัญหาลักขโมยผลผลิตทางการเกษตร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0836251-8A8A-FEF6-32EB-F2134CC6E5A8}"/>
              </a:ext>
            </a:extLst>
          </p:cNvPr>
          <p:cNvSpPr/>
          <p:nvPr/>
        </p:nvSpPr>
        <p:spPr>
          <a:xfrm>
            <a:off x="9611069" y="761616"/>
            <a:ext cx="252650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ก.พ. 68</a:t>
            </a:r>
          </a:p>
        </p:txBody>
      </p:sp>
    </p:spTree>
    <p:extLst>
      <p:ext uri="{BB962C8B-B14F-4D97-AF65-F5344CB8AC3E}">
        <p14:creationId xmlns:p14="http://schemas.microsoft.com/office/powerpoint/2010/main" val="212689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51380" y="433042"/>
            <a:ext cx="9826387" cy="1280890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ผลการดำเนินงานของคณะกรรมการ </a:t>
            </a:r>
            <a:r>
              <a:rPr lang="th-TH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สถานีตำรวจภูธรชุมพล ที่ผ่านมา</a:t>
            </a:r>
            <a:b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ในรอบ 6 เดือนแรกของปีงบประมาณ พ.ศ.2568 (ตุลาคม 2567 – มีนาคม 2568)</a:t>
            </a:r>
            <a:endParaRPr lang="th-TH" sz="28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828800" y="3698543"/>
            <a:ext cx="8557146" cy="61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088270" y="1309559"/>
            <a:ext cx="2689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4 ธ.ค. 67 เวลา 13.30 น.คณะกรรมการ กต.ตร.สภ.ชุมพล </a:t>
            </a:r>
          </a:p>
          <a:p>
            <a:pPr algn="thaiDist"/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ร่วมประชุมกับหัวหน้าส่วนราชการ อ.สทิงพระ ซึ่งเน้นในด้านการร่วมกันป้องกันและปราบปรามปัญหายาเสพติดในชุมชน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51124" y="1437387"/>
            <a:ext cx="3642246" cy="24135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26521" y="1437386"/>
            <a:ext cx="3642246" cy="24135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351124" y="3982972"/>
            <a:ext cx="3642246" cy="241351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235337" y="4003304"/>
            <a:ext cx="3642246" cy="241351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9119550" y="3862276"/>
            <a:ext cx="2689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4 ม.ค. 68 เวลา 14.00 น. คณะกรรมการ กต.ตร.สภ.ชุมพล </a:t>
            </a:r>
          </a:p>
          <a:p>
            <a:pPr algn="thaiDist"/>
            <a:r>
              <a:rPr lang="th-TH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ร่วมประชุมกับหัวหน้าส่วนราชการ อ.สทิงพระ เพื่อรับทราบปัญหาในชุมชนและวางแผนการแก้ไข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DF81C841-FE84-C0FB-16B7-A37305A03D14}"/>
              </a:ext>
            </a:extLst>
          </p:cNvPr>
          <p:cNvSpPr/>
          <p:nvPr/>
        </p:nvSpPr>
        <p:spPr>
          <a:xfrm>
            <a:off x="9612734" y="666952"/>
            <a:ext cx="252650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ก.พ. 68</a:t>
            </a:r>
          </a:p>
        </p:txBody>
      </p:sp>
    </p:spTree>
    <p:extLst>
      <p:ext uri="{BB962C8B-B14F-4D97-AF65-F5344CB8AC3E}">
        <p14:creationId xmlns:p14="http://schemas.microsoft.com/office/powerpoint/2010/main" val="317976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AA312AB-E43D-C464-C919-06E30DFC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80" y="433042"/>
            <a:ext cx="9826387" cy="1280890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ผลการดำเนินงานของคณะกรรมการ </a:t>
            </a:r>
            <a:r>
              <a:rPr lang="th-TH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กต.ตร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สถานีตำรวจภูธรชุมพล ที่ผ่านมา</a:t>
            </a:r>
            <a:b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ในรอบ 6 เดือนแรกของปีงบประมาณ พ.ศ.2568 (ตุลาคม 2567 – มีนาคม 2568)</a:t>
            </a:r>
            <a:endParaRPr lang="th-TH" sz="28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873AFA9-FF06-4B62-BAFB-6338F1B03F4D}"/>
              </a:ext>
            </a:extLst>
          </p:cNvPr>
          <p:cNvSpPr txBox="1"/>
          <p:nvPr/>
        </p:nvSpPr>
        <p:spPr>
          <a:xfrm>
            <a:off x="1828800" y="3698543"/>
            <a:ext cx="8557146" cy="61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58D5947-9AA8-D078-8E3E-A9D7A132E3E7}"/>
              </a:ext>
            </a:extLst>
          </p:cNvPr>
          <p:cNvSpPr txBox="1"/>
          <p:nvPr/>
        </p:nvSpPr>
        <p:spPr>
          <a:xfrm>
            <a:off x="9088270" y="1309559"/>
            <a:ext cx="2689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4ก.พ.68 เวลา 13.30 น.คณะกรรมการ กต.ตร.สภ.ชุมพล </a:t>
            </a:r>
          </a:p>
          <a:p>
            <a:pPr algn="thaiDist"/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ร่วมประชุมกับหัวหน้าส่วนราชการ อ.สทิงพระ ซึ่งเน้นในด้านการร่วมกันป้องกันและปราบปรามปัญหายาเสพติดในชุมชน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3F1FC16-FE24-E60E-0CD7-28A602544A81}"/>
              </a:ext>
            </a:extLst>
          </p:cNvPr>
          <p:cNvSpPr/>
          <p:nvPr/>
        </p:nvSpPr>
        <p:spPr>
          <a:xfrm>
            <a:off x="1351124" y="1437387"/>
            <a:ext cx="3642246" cy="24135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C16D815-9467-BDD1-3722-59BA93F22707}"/>
              </a:ext>
            </a:extLst>
          </p:cNvPr>
          <p:cNvSpPr/>
          <p:nvPr/>
        </p:nvSpPr>
        <p:spPr>
          <a:xfrm>
            <a:off x="5226521" y="1437386"/>
            <a:ext cx="3642246" cy="24135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97DCB5C-7259-11A7-020E-468E242AF933}"/>
              </a:ext>
            </a:extLst>
          </p:cNvPr>
          <p:cNvSpPr/>
          <p:nvPr/>
        </p:nvSpPr>
        <p:spPr>
          <a:xfrm>
            <a:off x="1351124" y="3982972"/>
            <a:ext cx="3642246" cy="241351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F04CC96-C14B-2C50-2FF6-6AA919DFF900}"/>
              </a:ext>
            </a:extLst>
          </p:cNvPr>
          <p:cNvSpPr/>
          <p:nvPr/>
        </p:nvSpPr>
        <p:spPr>
          <a:xfrm>
            <a:off x="5235337" y="4003304"/>
            <a:ext cx="3642246" cy="241351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B1A4993-2147-D94E-DD99-BE66177AA0F1}"/>
              </a:ext>
            </a:extLst>
          </p:cNvPr>
          <p:cNvSpPr txBox="1"/>
          <p:nvPr/>
        </p:nvSpPr>
        <p:spPr>
          <a:xfrm>
            <a:off x="9119550" y="3862276"/>
            <a:ext cx="2689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มี.ค. 68 เวลา 13.30 น. คณะกรรมการ กต.ตร.สภ.ชุมพล </a:t>
            </a:r>
          </a:p>
          <a:p>
            <a:pPr algn="thaiDist"/>
            <a:r>
              <a:rPr lang="th-TH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ร่วมประชุมกับหัวหน้าส่วนราชการ อ.สทิงพระ เพื่อรับทราบปัญหาในชุมชนและวางแผนการแก้ไข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EF76E521-426D-2791-7E81-F8C29475EBD7}"/>
              </a:ext>
            </a:extLst>
          </p:cNvPr>
          <p:cNvSpPr/>
          <p:nvPr/>
        </p:nvSpPr>
        <p:spPr>
          <a:xfrm>
            <a:off x="9612734" y="666952"/>
            <a:ext cx="252650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ก.พ. 68</a:t>
            </a:r>
          </a:p>
        </p:txBody>
      </p:sp>
    </p:spTree>
    <p:extLst>
      <p:ext uri="{BB962C8B-B14F-4D97-AF65-F5344CB8AC3E}">
        <p14:creationId xmlns:p14="http://schemas.microsoft.com/office/powerpoint/2010/main" val="2149838175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766</Words>
  <Application>Microsoft Office PowerPoint</Application>
  <PresentationFormat>แบบจอกว้าง</PresentationFormat>
  <Paragraphs>94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TH SarabunIT๙</vt:lpstr>
      <vt:lpstr>TH SarabunPSK</vt:lpstr>
      <vt:lpstr>Wingdings 3</vt:lpstr>
      <vt:lpstr>ช่อ</vt:lpstr>
      <vt:lpstr>O4 ข้อมูลคณะกรรมการตรวจสอบและติดตามการบริหารงานตำรวจ (กต.ตร.) ของสถานีตำรวจ</vt:lpstr>
      <vt:lpstr>คณะกรรมการตรวจสอบและติดตามการบริหารงานตำรวจ (กต.ตร.) สถานีตำรวจภูธรชุมพล </vt:lpstr>
      <vt:lpstr>คณะกรรมการตรวจสอบและติดตามการบริหารงานตำรวจ (กต.ตร.) สถานีตำรวจภูธรชุมพล โดยตำแหน่ง</vt:lpstr>
      <vt:lpstr>ผลการดำเนินงานของคณะกรรมการ กต.ตร. สถานีตำรวจภูธรชุมพล ที่ผ่านมา ในรอบ 6 เดือนแรกของปีงบประมาณ พ.ศ.2568 (ตุลาคม 2567 – มีนาคม 2568)</vt:lpstr>
      <vt:lpstr>ผลการดำเนินงานของคณะกรรมการ กต.ตร. สถานีตำรวจภูธรชุมพล ที่ผ่านมา ในรอบ 6 เดือนแรกของปีงบประมาณ พ.ศ.2568 (ตุลาคม 2567 – มีนาคม 2568)</vt:lpstr>
      <vt:lpstr>ผลการดำเนินงานของคณะกรรมการ กต.ตร. สถานีตำรวจภูธรชุมพล ที่ผ่านมา ในรอบ 6 เดือนแรกของปีงบประมาณ พ.ศ.2568 (ตุลาคม 2567 – มีนาคม 2568)</vt:lpstr>
    </vt:vector>
  </TitlesOfParts>
  <Company>www.easyosteam.com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O4 ข้อมูลคณะกรรมการตรวจสอบและติดตามการบริหารงานตำรวจ (กต.ตร.) ของสถานีตำรวจ</dc:title>
  <dc:creator>Mr.KKD</dc:creator>
  <cp:lastModifiedBy>Admin</cp:lastModifiedBy>
  <cp:revision>21</cp:revision>
  <dcterms:created xsi:type="dcterms:W3CDTF">2024-02-23T02:39:53Z</dcterms:created>
  <dcterms:modified xsi:type="dcterms:W3CDTF">2025-06-26T03:17:10Z</dcterms:modified>
</cp:coreProperties>
</file>